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3" r:id="rId4"/>
    <p:sldId id="264" r:id="rId5"/>
    <p:sldId id="265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2" d="100"/>
          <a:sy n="82" d="100"/>
        </p:scale>
        <p:origin x="58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3795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327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60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4546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873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1076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0740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5442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1454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2275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8223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639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0"/>
            <a:ext cx="600075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6725" y="2533650"/>
            <a:ext cx="7686675" cy="2387600"/>
          </a:xfrm>
        </p:spPr>
        <p:txBody>
          <a:bodyPr/>
          <a:lstStyle/>
          <a:p>
            <a:pPr algn="l"/>
            <a:r>
              <a:rPr lang="pl-PL" dirty="0">
                <a:latin typeface="Arial Narrow" panose="020B0606020202030204" pitchFamily="34" charset="0"/>
              </a:rPr>
              <a:t>Tytuł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66725" y="2010355"/>
            <a:ext cx="4038600" cy="618545"/>
          </a:xfrm>
        </p:spPr>
        <p:txBody>
          <a:bodyPr/>
          <a:lstStyle/>
          <a:p>
            <a:pPr algn="l"/>
            <a:r>
              <a:rPr lang="pl-PL" dirty="0">
                <a:latin typeface="Arial Narrow" panose="020B0606020202030204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Imię i nazwisko</a:t>
            </a:r>
          </a:p>
        </p:txBody>
      </p:sp>
      <p:cxnSp>
        <p:nvCxnSpPr>
          <p:cNvPr id="5" name="Łącznik prosty 4"/>
          <p:cNvCxnSpPr/>
          <p:nvPr/>
        </p:nvCxnSpPr>
        <p:spPr>
          <a:xfrm flipH="1">
            <a:off x="7413171" y="-48986"/>
            <a:ext cx="2737759" cy="690698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Obraz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10760"/>
            <a:ext cx="2630171" cy="1011604"/>
          </a:xfrm>
          <a:prstGeom prst="rect">
            <a:avLst/>
          </a:prstGeom>
        </p:spPr>
      </p:pic>
      <p:sp>
        <p:nvSpPr>
          <p:cNvPr id="18" name="pole tekstowe 17"/>
          <p:cNvSpPr txBox="1"/>
          <p:nvPr/>
        </p:nvSpPr>
        <p:spPr>
          <a:xfrm>
            <a:off x="-115410" y="5934670"/>
            <a:ext cx="7413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Narrow" panose="020B0606020202030204" pitchFamily="34" charset="0"/>
              </a:rPr>
              <a:t>III Międzynarodowa Konferencja Naukowa</a:t>
            </a:r>
          </a:p>
          <a:p>
            <a:pPr algn="ctr"/>
            <a:r>
              <a:rPr lang="pl-PL" b="1" dirty="0">
                <a:latin typeface="Arial Narrow" panose="020B0606020202030204" pitchFamily="34" charset="0"/>
              </a:rPr>
              <a:t>„Zarządzanie w Gospodarce 4.0</a:t>
            </a:r>
            <a:r>
              <a:rPr lang="pl-PL" dirty="0">
                <a:latin typeface="Arial Narrow" panose="020B0606020202030204" pitchFamily="34" charset="0"/>
              </a:rPr>
              <a:t>”</a:t>
            </a:r>
          </a:p>
          <a:p>
            <a:pPr algn="ctr"/>
            <a:r>
              <a:rPr lang="pl-PL" dirty="0">
                <a:latin typeface="Arial Narrow" panose="020B0606020202030204" pitchFamily="34" charset="0"/>
              </a:rPr>
              <a:t>15-16.10.2026 r.</a:t>
            </a:r>
          </a:p>
          <a:p>
            <a:pPr algn="ctr"/>
            <a:endParaRPr lang="pl-PL" dirty="0">
              <a:latin typeface="Arial Narrow" panose="020B0606020202030204" pitchFamily="34" charset="0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5572126" y="110760"/>
            <a:ext cx="323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Logo reprezentowanej instytucji </a:t>
            </a:r>
          </a:p>
        </p:txBody>
      </p:sp>
    </p:spTree>
    <p:extLst>
      <p:ext uri="{BB962C8B-B14F-4D97-AF65-F5344CB8AC3E}">
        <p14:creationId xmlns:p14="http://schemas.microsoft.com/office/powerpoint/2010/main" val="563806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841496"/>
            <a:ext cx="10515600" cy="1325563"/>
          </a:xfrm>
        </p:spPr>
        <p:txBody>
          <a:bodyPr/>
          <a:lstStyle/>
          <a:p>
            <a:endParaRPr lang="pl-PL" dirty="0">
              <a:latin typeface="Arial Narrow" panose="020B0606020202030204" pitchFamily="34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22" b="2902"/>
          <a:stretch/>
        </p:blipFill>
        <p:spPr>
          <a:xfrm>
            <a:off x="1" y="0"/>
            <a:ext cx="12191999" cy="841496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680" y="41396"/>
            <a:ext cx="1972630" cy="758704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299561" y="168558"/>
            <a:ext cx="881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  <a:latin typeface="Arial Narrow" panose="020B0606020202030204" pitchFamily="34" charset="0"/>
              </a:rPr>
              <a:t>Tytuł wystąpienia</a:t>
            </a:r>
          </a:p>
        </p:txBody>
      </p:sp>
      <p:cxnSp>
        <p:nvCxnSpPr>
          <p:cNvPr id="12" name="Łącznik prosty 11"/>
          <p:cNvCxnSpPr/>
          <p:nvPr/>
        </p:nvCxnSpPr>
        <p:spPr>
          <a:xfrm>
            <a:off x="409575" y="2286000"/>
            <a:ext cx="10868025" cy="1905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Symbol zastępczy zawartości 2"/>
          <p:cNvSpPr txBox="1">
            <a:spLocks/>
          </p:cNvSpPr>
          <p:nvPr/>
        </p:nvSpPr>
        <p:spPr>
          <a:xfrm>
            <a:off x="714375" y="21875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6" name="Symbol zastępczy zawartości 2"/>
          <p:cNvSpPr txBox="1">
            <a:spLocks/>
          </p:cNvSpPr>
          <p:nvPr/>
        </p:nvSpPr>
        <p:spPr>
          <a:xfrm>
            <a:off x="838200" y="2581274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7" name="Symbol zastępczy zawartości 2"/>
          <p:cNvSpPr txBox="1">
            <a:spLocks/>
          </p:cNvSpPr>
          <p:nvPr/>
        </p:nvSpPr>
        <p:spPr>
          <a:xfrm>
            <a:off x="866775" y="23399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838200" y="2546349"/>
            <a:ext cx="1054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127191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841496"/>
            <a:ext cx="10515600" cy="1325563"/>
          </a:xfrm>
        </p:spPr>
        <p:txBody>
          <a:bodyPr/>
          <a:lstStyle/>
          <a:p>
            <a:endParaRPr lang="pl-PL" dirty="0">
              <a:latin typeface="Arial Narrow" panose="020B0606020202030204" pitchFamily="34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22" b="2902"/>
          <a:stretch/>
        </p:blipFill>
        <p:spPr>
          <a:xfrm>
            <a:off x="1" y="0"/>
            <a:ext cx="12191999" cy="841496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680" y="41396"/>
            <a:ext cx="1972630" cy="758704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299561" y="168558"/>
            <a:ext cx="881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  <a:latin typeface="Arial Narrow" panose="020B0606020202030204" pitchFamily="34" charset="0"/>
              </a:rPr>
              <a:t>Tytuł wystąpienia</a:t>
            </a:r>
          </a:p>
        </p:txBody>
      </p:sp>
      <p:cxnSp>
        <p:nvCxnSpPr>
          <p:cNvPr id="12" name="Łącznik prosty 11"/>
          <p:cNvCxnSpPr/>
          <p:nvPr/>
        </p:nvCxnSpPr>
        <p:spPr>
          <a:xfrm>
            <a:off x="409575" y="2286000"/>
            <a:ext cx="10868025" cy="1905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Symbol zastępczy zawartości 2"/>
          <p:cNvSpPr txBox="1">
            <a:spLocks/>
          </p:cNvSpPr>
          <p:nvPr/>
        </p:nvSpPr>
        <p:spPr>
          <a:xfrm>
            <a:off x="714375" y="21875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6" name="Symbol zastępczy zawartości 2"/>
          <p:cNvSpPr txBox="1">
            <a:spLocks/>
          </p:cNvSpPr>
          <p:nvPr/>
        </p:nvSpPr>
        <p:spPr>
          <a:xfrm>
            <a:off x="838200" y="2581274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7" name="Symbol zastępczy zawartości 2"/>
          <p:cNvSpPr txBox="1">
            <a:spLocks/>
          </p:cNvSpPr>
          <p:nvPr/>
        </p:nvSpPr>
        <p:spPr>
          <a:xfrm>
            <a:off x="866775" y="23399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838200" y="2546349"/>
            <a:ext cx="1054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385102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841496"/>
            <a:ext cx="10515600" cy="1325563"/>
          </a:xfrm>
        </p:spPr>
        <p:txBody>
          <a:bodyPr/>
          <a:lstStyle/>
          <a:p>
            <a:endParaRPr lang="pl-PL" dirty="0">
              <a:latin typeface="Arial Narrow" panose="020B0606020202030204" pitchFamily="34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22" b="2902"/>
          <a:stretch/>
        </p:blipFill>
        <p:spPr>
          <a:xfrm>
            <a:off x="1" y="0"/>
            <a:ext cx="12191999" cy="841496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680" y="41396"/>
            <a:ext cx="1972630" cy="758704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299561" y="168558"/>
            <a:ext cx="881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  <a:latin typeface="Arial Narrow" panose="020B0606020202030204" pitchFamily="34" charset="0"/>
              </a:rPr>
              <a:t>Tytuł wystąpienia</a:t>
            </a:r>
          </a:p>
        </p:txBody>
      </p:sp>
      <p:cxnSp>
        <p:nvCxnSpPr>
          <p:cNvPr id="12" name="Łącznik prosty 11"/>
          <p:cNvCxnSpPr/>
          <p:nvPr/>
        </p:nvCxnSpPr>
        <p:spPr>
          <a:xfrm>
            <a:off x="409575" y="2286000"/>
            <a:ext cx="10868025" cy="1905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Symbol zastępczy zawartości 2"/>
          <p:cNvSpPr txBox="1">
            <a:spLocks/>
          </p:cNvSpPr>
          <p:nvPr/>
        </p:nvSpPr>
        <p:spPr>
          <a:xfrm>
            <a:off x="714375" y="21875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6" name="Symbol zastępczy zawartości 2"/>
          <p:cNvSpPr txBox="1">
            <a:spLocks/>
          </p:cNvSpPr>
          <p:nvPr/>
        </p:nvSpPr>
        <p:spPr>
          <a:xfrm>
            <a:off x="838200" y="2581274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7" name="Symbol zastępczy zawartości 2"/>
          <p:cNvSpPr txBox="1">
            <a:spLocks/>
          </p:cNvSpPr>
          <p:nvPr/>
        </p:nvSpPr>
        <p:spPr>
          <a:xfrm>
            <a:off x="866775" y="23399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838200" y="2546349"/>
            <a:ext cx="1054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98448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841496"/>
            <a:ext cx="10515600" cy="1325563"/>
          </a:xfrm>
        </p:spPr>
        <p:txBody>
          <a:bodyPr/>
          <a:lstStyle/>
          <a:p>
            <a:endParaRPr lang="pl-PL" dirty="0">
              <a:latin typeface="Arial Narrow" panose="020B0606020202030204" pitchFamily="34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22" b="2902"/>
          <a:stretch/>
        </p:blipFill>
        <p:spPr>
          <a:xfrm>
            <a:off x="1" y="0"/>
            <a:ext cx="12191999" cy="841496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680" y="41396"/>
            <a:ext cx="1972630" cy="758704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299561" y="168558"/>
            <a:ext cx="881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  <a:latin typeface="Arial Narrow" panose="020B0606020202030204" pitchFamily="34" charset="0"/>
              </a:rPr>
              <a:t>Tytuł wystąpienia</a:t>
            </a:r>
          </a:p>
        </p:txBody>
      </p:sp>
      <p:cxnSp>
        <p:nvCxnSpPr>
          <p:cNvPr id="12" name="Łącznik prosty 11"/>
          <p:cNvCxnSpPr/>
          <p:nvPr/>
        </p:nvCxnSpPr>
        <p:spPr>
          <a:xfrm>
            <a:off x="409575" y="2286000"/>
            <a:ext cx="10868025" cy="1905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Symbol zastępczy zawartości 2"/>
          <p:cNvSpPr txBox="1">
            <a:spLocks/>
          </p:cNvSpPr>
          <p:nvPr/>
        </p:nvSpPr>
        <p:spPr>
          <a:xfrm>
            <a:off x="714375" y="21875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6" name="Symbol zastępczy zawartości 2"/>
          <p:cNvSpPr txBox="1">
            <a:spLocks/>
          </p:cNvSpPr>
          <p:nvPr/>
        </p:nvSpPr>
        <p:spPr>
          <a:xfrm>
            <a:off x="838200" y="2581274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7" name="Symbol zastępczy zawartości 2"/>
          <p:cNvSpPr txBox="1">
            <a:spLocks/>
          </p:cNvSpPr>
          <p:nvPr/>
        </p:nvSpPr>
        <p:spPr>
          <a:xfrm>
            <a:off x="866775" y="23399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838200" y="2546349"/>
            <a:ext cx="1054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25211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0"/>
            <a:ext cx="600075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6725" y="2533650"/>
            <a:ext cx="7686675" cy="2387600"/>
          </a:xfrm>
        </p:spPr>
        <p:txBody>
          <a:bodyPr/>
          <a:lstStyle/>
          <a:p>
            <a:pPr algn="l"/>
            <a:r>
              <a:rPr lang="pl-PL" dirty="0">
                <a:latin typeface="Arial Narrow" panose="020B0606020202030204" pitchFamily="34" charset="0"/>
              </a:rPr>
              <a:t>Tytuł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66725" y="2010355"/>
            <a:ext cx="4038600" cy="618545"/>
          </a:xfrm>
        </p:spPr>
        <p:txBody>
          <a:bodyPr/>
          <a:lstStyle/>
          <a:p>
            <a:pPr algn="l"/>
            <a:r>
              <a:rPr lang="pl-PL" dirty="0">
                <a:latin typeface="Arial Narrow" panose="020B0606020202030204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Imię i nazwisko</a:t>
            </a:r>
          </a:p>
        </p:txBody>
      </p:sp>
      <p:cxnSp>
        <p:nvCxnSpPr>
          <p:cNvPr id="5" name="Łącznik prosty 4"/>
          <p:cNvCxnSpPr/>
          <p:nvPr/>
        </p:nvCxnSpPr>
        <p:spPr>
          <a:xfrm flipH="1">
            <a:off x="7413171" y="-48986"/>
            <a:ext cx="2737759" cy="690698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Obraz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10760"/>
            <a:ext cx="2630171" cy="1011604"/>
          </a:xfrm>
          <a:prstGeom prst="rect">
            <a:avLst/>
          </a:prstGeom>
        </p:spPr>
      </p:pic>
      <p:sp>
        <p:nvSpPr>
          <p:cNvPr id="19" name="pole tekstowe 18"/>
          <p:cNvSpPr txBox="1"/>
          <p:nvPr/>
        </p:nvSpPr>
        <p:spPr>
          <a:xfrm>
            <a:off x="5572126" y="110760"/>
            <a:ext cx="323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Logo reprezentowanej instytucji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6ADCBF6-6DD8-4240-B32B-1605FB88EEDE}"/>
              </a:ext>
            </a:extLst>
          </p:cNvPr>
          <p:cNvSpPr txBox="1"/>
          <p:nvPr/>
        </p:nvSpPr>
        <p:spPr>
          <a:xfrm>
            <a:off x="-115410" y="5934670"/>
            <a:ext cx="7413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Narrow" panose="020B0606020202030204" pitchFamily="34" charset="0"/>
              </a:rPr>
              <a:t>III Międzynarodowa Konferencja Naukowa</a:t>
            </a:r>
          </a:p>
          <a:p>
            <a:pPr algn="ctr"/>
            <a:r>
              <a:rPr lang="pl-PL" b="1" dirty="0">
                <a:latin typeface="Arial Narrow" panose="020B0606020202030204" pitchFamily="34" charset="0"/>
              </a:rPr>
              <a:t>„Zarządzanie w Gospodarce 4.0</a:t>
            </a:r>
            <a:r>
              <a:rPr lang="pl-PL" dirty="0">
                <a:latin typeface="Arial Narrow" panose="020B0606020202030204" pitchFamily="34" charset="0"/>
              </a:rPr>
              <a:t>”</a:t>
            </a:r>
          </a:p>
          <a:p>
            <a:pPr algn="ctr"/>
            <a:r>
              <a:rPr lang="pl-PL" dirty="0">
                <a:latin typeface="Arial Narrow" panose="020B0606020202030204" pitchFamily="34" charset="0"/>
              </a:rPr>
              <a:t>15-16.10.2026 r.</a:t>
            </a:r>
          </a:p>
        </p:txBody>
      </p:sp>
    </p:spTree>
    <p:extLst>
      <p:ext uri="{BB962C8B-B14F-4D97-AF65-F5344CB8AC3E}">
        <p14:creationId xmlns:p14="http://schemas.microsoft.com/office/powerpoint/2010/main" val="1936531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52</Words>
  <Application>Microsoft Office PowerPoint</Application>
  <PresentationFormat>Panoramiczny</PresentationFormat>
  <Paragraphs>20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Office Theme</vt:lpstr>
      <vt:lpstr>Tytuł</vt:lpstr>
      <vt:lpstr>Prezentacja programu PowerPoint</vt:lpstr>
      <vt:lpstr>Prezentacja programu PowerPoint</vt:lpstr>
      <vt:lpstr>Prezentacja programu PowerPoint</vt:lpstr>
      <vt:lpstr>Prezentacja programu PowerPoint</vt:lpstr>
      <vt:lpstr>Tytuł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Garwolińska Monika</dc:creator>
  <cp:lastModifiedBy>Aleksandra Kopko</cp:lastModifiedBy>
  <cp:revision>8</cp:revision>
  <dcterms:created xsi:type="dcterms:W3CDTF">2022-02-23T16:20:42Z</dcterms:created>
  <dcterms:modified xsi:type="dcterms:W3CDTF">2026-09-16T08:58:15Z</dcterms:modified>
</cp:coreProperties>
</file>