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3" r:id="rId4"/>
    <p:sldId id="264" r:id="rId5"/>
    <p:sldId id="267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18D-885D-41F1-A5C0-3202AF8D0817}" type="datetimeFigureOut">
              <a:rPr lang="pl-PL" smtClean="0"/>
              <a:t>24.01.2024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79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18D-885D-41F1-A5C0-3202AF8D0817}" type="datetimeFigureOut">
              <a:rPr lang="pl-PL" smtClean="0"/>
              <a:t>24.01.2024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22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18D-885D-41F1-A5C0-3202AF8D0817}" type="datetimeFigureOut">
              <a:rPr lang="pl-PL" smtClean="0"/>
              <a:t>24.01.2024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822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18D-885D-41F1-A5C0-3202AF8D0817}" type="datetimeFigureOut">
              <a:rPr lang="pl-PL" smtClean="0"/>
              <a:t>24.01.2024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27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18D-885D-41F1-A5C0-3202AF8D0817}" type="datetimeFigureOut">
              <a:rPr lang="pl-PL" smtClean="0"/>
              <a:t>24.01.2024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0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18D-885D-41F1-A5C0-3202AF8D0817}" type="datetimeFigureOut">
              <a:rPr lang="pl-PL" smtClean="0"/>
              <a:t>24.01.2024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454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18D-885D-41F1-A5C0-3202AF8D0817}" type="datetimeFigureOut">
              <a:rPr lang="pl-PL" smtClean="0"/>
              <a:t>24.01.2024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73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18D-885D-41F1-A5C0-3202AF8D0817}" type="datetimeFigureOut">
              <a:rPr lang="pl-PL" smtClean="0"/>
              <a:t>24.01.2024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10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18D-885D-41F1-A5C0-3202AF8D0817}" type="datetimeFigureOut">
              <a:rPr lang="pl-PL" smtClean="0"/>
              <a:t>24.01.2024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74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18D-885D-41F1-A5C0-3202AF8D0817}" type="datetimeFigureOut">
              <a:rPr lang="pl-PL" smtClean="0"/>
              <a:t>24.01.2024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544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18D-885D-41F1-A5C0-3202AF8D0817}" type="datetimeFigureOut">
              <a:rPr lang="pl-PL" smtClean="0"/>
              <a:t>24.01.2024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45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9B18D-885D-41F1-A5C0-3202AF8D0817}" type="datetimeFigureOut">
              <a:rPr lang="pl-PL" smtClean="0"/>
              <a:t>24.01.2024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F8312-A001-43CB-AED6-3002FE639E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63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0"/>
            <a:ext cx="600075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6725" y="2533650"/>
            <a:ext cx="7686675" cy="2387600"/>
          </a:xfrm>
        </p:spPr>
        <p:txBody>
          <a:bodyPr/>
          <a:lstStyle/>
          <a:p>
            <a:pPr algn="l"/>
            <a:r>
              <a:rPr lang="pl-PL" dirty="0" err="1">
                <a:latin typeface="Arial Narrow" panose="020B0606020202030204" pitchFamily="34" charset="0"/>
              </a:rPr>
              <a:t>Title</a:t>
            </a:r>
            <a:endParaRPr lang="pl-PL" dirty="0">
              <a:latin typeface="Arial Narrow" panose="020B0606020202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6725" y="2010355"/>
            <a:ext cx="4038600" cy="618545"/>
          </a:xfrm>
        </p:spPr>
        <p:txBody>
          <a:bodyPr/>
          <a:lstStyle/>
          <a:p>
            <a:pPr algn="l"/>
            <a:r>
              <a:rPr lang="pl-PL" dirty="0" err="1">
                <a:latin typeface="Arial Narrow" panose="020B060602020203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Name</a:t>
            </a:r>
            <a:r>
              <a:rPr lang="pl-PL" dirty="0">
                <a:latin typeface="Arial Narrow" panose="020B060602020203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and </a:t>
            </a:r>
            <a:r>
              <a:rPr lang="pl-PL" dirty="0" err="1">
                <a:latin typeface="Arial Narrow" panose="020B060602020203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surname</a:t>
            </a:r>
            <a:endParaRPr lang="pl-PL" dirty="0">
              <a:latin typeface="Arial Narrow" panose="020B060602020203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H="1">
            <a:off x="7413171" y="-48986"/>
            <a:ext cx="2737759" cy="690698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-115410" y="5934670"/>
            <a:ext cx="7413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International </a:t>
            </a:r>
            <a:r>
              <a:rPr lang="pl-PL" sz="18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Scientific</a:t>
            </a:r>
            <a:r>
              <a:rPr lang="pl-PL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Conference </a:t>
            </a:r>
          </a:p>
          <a:p>
            <a:pPr algn="ctr"/>
            <a:r>
              <a:rPr lang="pl-PL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„</a:t>
            </a:r>
            <a:r>
              <a:rPr lang="pl-PL" b="1" dirty="0">
                <a:latin typeface="Arial Narrow" panose="020B0606020202030204" pitchFamily="34" charset="0"/>
                <a:ea typeface="Calibri" panose="020F0502020204030204" pitchFamily="34" charset="0"/>
              </a:rPr>
              <a:t>M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anagement in </a:t>
            </a:r>
            <a:r>
              <a:rPr lang="pl-PL" sz="18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Economy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4.0</a:t>
            </a:r>
            <a:r>
              <a:rPr lang="pl-PL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”</a:t>
            </a:r>
            <a:endParaRPr lang="pl-PL" dirty="0">
              <a:latin typeface="Arial Narrow" panose="020B0606020202030204" pitchFamily="34" charset="0"/>
            </a:endParaRPr>
          </a:p>
          <a:p>
            <a:pPr algn="ctr"/>
            <a:r>
              <a:rPr lang="pl-PL" dirty="0">
                <a:latin typeface="Arial Narrow" panose="020B0606020202030204" pitchFamily="34" charset="0"/>
              </a:rPr>
              <a:t>11-12.07.2024r.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5572126" y="110760"/>
            <a:ext cx="425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of the represented institution </a:t>
            </a:r>
            <a:r>
              <a:rPr lang="pl-PL" dirty="0"/>
              <a:t> 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9ED69F25-B5DC-44CA-B24E-0014DBC4B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" y="355600"/>
            <a:ext cx="3350260" cy="1285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80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41496"/>
            <a:ext cx="10515600" cy="1325563"/>
          </a:xfrm>
        </p:spPr>
        <p:txBody>
          <a:bodyPr/>
          <a:lstStyle/>
          <a:p>
            <a:endParaRPr lang="pl-PL" dirty="0">
              <a:latin typeface="Arial Narrow" panose="020B0606020202030204" pitchFamily="34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2" b="2902"/>
          <a:stretch/>
        </p:blipFill>
        <p:spPr>
          <a:xfrm>
            <a:off x="1" y="0"/>
            <a:ext cx="12191999" cy="841496"/>
          </a:xfrm>
        </p:spPr>
      </p:pic>
      <p:sp>
        <p:nvSpPr>
          <p:cNvPr id="9" name="pole tekstowe 8"/>
          <p:cNvSpPr txBox="1"/>
          <p:nvPr/>
        </p:nvSpPr>
        <p:spPr>
          <a:xfrm>
            <a:off x="299561" y="168558"/>
            <a:ext cx="881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solidFill>
                  <a:schemeClr val="bg1"/>
                </a:solidFill>
                <a:latin typeface="Arial Narrow" panose="020B0606020202030204" pitchFamily="34" charset="0"/>
              </a:rPr>
              <a:t>Title</a:t>
            </a:r>
            <a:r>
              <a:rPr lang="pl-PL" dirty="0">
                <a:solidFill>
                  <a:schemeClr val="bg1"/>
                </a:solidFill>
                <a:latin typeface="Arial Narrow" panose="020B0606020202030204" pitchFamily="34" charset="0"/>
              </a:rPr>
              <a:t> of the </a:t>
            </a:r>
            <a:r>
              <a:rPr lang="pl-PL" dirty="0" err="1">
                <a:solidFill>
                  <a:schemeClr val="bg1"/>
                </a:solidFill>
                <a:latin typeface="Arial Narrow" panose="020B0606020202030204" pitchFamily="34" charset="0"/>
              </a:rPr>
              <a:t>presentation</a:t>
            </a:r>
            <a:endParaRPr lang="pl-PL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pl-P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Łącznik prosty 11"/>
          <p:cNvCxnSpPr/>
          <p:nvPr/>
        </p:nvCxnSpPr>
        <p:spPr>
          <a:xfrm>
            <a:off x="409575" y="2286000"/>
            <a:ext cx="10868025" cy="1905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714375" y="21875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6" name="Symbol zastępczy zawartości 2"/>
          <p:cNvSpPr txBox="1">
            <a:spLocks/>
          </p:cNvSpPr>
          <p:nvPr/>
        </p:nvSpPr>
        <p:spPr>
          <a:xfrm>
            <a:off x="838200" y="2581274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866775" y="23399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838200" y="2546349"/>
            <a:ext cx="105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Text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72CF301-5489-48D5-BD64-EAD4545655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0" y="16158"/>
            <a:ext cx="1976042" cy="7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9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41496"/>
            <a:ext cx="10515600" cy="1325563"/>
          </a:xfrm>
        </p:spPr>
        <p:txBody>
          <a:bodyPr/>
          <a:lstStyle/>
          <a:p>
            <a:endParaRPr lang="pl-PL" dirty="0">
              <a:latin typeface="Arial Narrow" panose="020B0606020202030204" pitchFamily="34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2" b="2902"/>
          <a:stretch/>
        </p:blipFill>
        <p:spPr>
          <a:xfrm>
            <a:off x="1" y="0"/>
            <a:ext cx="12191999" cy="841496"/>
          </a:xfrm>
        </p:spPr>
      </p:pic>
      <p:sp>
        <p:nvSpPr>
          <p:cNvPr id="9" name="pole tekstowe 8"/>
          <p:cNvSpPr txBox="1"/>
          <p:nvPr/>
        </p:nvSpPr>
        <p:spPr>
          <a:xfrm>
            <a:off x="299561" y="168558"/>
            <a:ext cx="881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solidFill>
                  <a:schemeClr val="bg1"/>
                </a:solidFill>
                <a:latin typeface="Arial Narrow" panose="020B0606020202030204" pitchFamily="34" charset="0"/>
              </a:rPr>
              <a:t>Title</a:t>
            </a:r>
            <a:r>
              <a:rPr lang="pl-PL" dirty="0">
                <a:solidFill>
                  <a:schemeClr val="bg1"/>
                </a:solidFill>
                <a:latin typeface="Arial Narrow" panose="020B0606020202030204" pitchFamily="34" charset="0"/>
              </a:rPr>
              <a:t> of the </a:t>
            </a:r>
            <a:r>
              <a:rPr lang="pl-PL" dirty="0" err="1">
                <a:solidFill>
                  <a:schemeClr val="bg1"/>
                </a:solidFill>
                <a:latin typeface="Arial Narrow" panose="020B0606020202030204" pitchFamily="34" charset="0"/>
              </a:rPr>
              <a:t>presentation</a:t>
            </a:r>
            <a:endParaRPr lang="pl-PL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pl-P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Łącznik prosty 11"/>
          <p:cNvCxnSpPr/>
          <p:nvPr/>
        </p:nvCxnSpPr>
        <p:spPr>
          <a:xfrm>
            <a:off x="409575" y="2286000"/>
            <a:ext cx="10868025" cy="1905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714375" y="21875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6" name="Symbol zastępczy zawartości 2"/>
          <p:cNvSpPr txBox="1">
            <a:spLocks/>
          </p:cNvSpPr>
          <p:nvPr/>
        </p:nvSpPr>
        <p:spPr>
          <a:xfrm>
            <a:off x="838200" y="2581274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866775" y="23399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838200" y="2546349"/>
            <a:ext cx="105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Tekst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DC04BAD-EDEC-4EF7-BDBA-46A7902D9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0" y="16158"/>
            <a:ext cx="1976042" cy="7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0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41496"/>
            <a:ext cx="10515600" cy="1325563"/>
          </a:xfrm>
        </p:spPr>
        <p:txBody>
          <a:bodyPr/>
          <a:lstStyle/>
          <a:p>
            <a:endParaRPr lang="pl-PL" dirty="0">
              <a:latin typeface="Arial Narrow" panose="020B0606020202030204" pitchFamily="34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2" b="2902"/>
          <a:stretch/>
        </p:blipFill>
        <p:spPr>
          <a:xfrm>
            <a:off x="1" y="0"/>
            <a:ext cx="12191999" cy="841496"/>
          </a:xfrm>
        </p:spPr>
      </p:pic>
      <p:sp>
        <p:nvSpPr>
          <p:cNvPr id="9" name="pole tekstowe 8"/>
          <p:cNvSpPr txBox="1"/>
          <p:nvPr/>
        </p:nvSpPr>
        <p:spPr>
          <a:xfrm>
            <a:off x="299561" y="168558"/>
            <a:ext cx="881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solidFill>
                  <a:schemeClr val="bg1"/>
                </a:solidFill>
                <a:latin typeface="Arial Narrow" panose="020B0606020202030204" pitchFamily="34" charset="0"/>
              </a:rPr>
              <a:t>Title</a:t>
            </a:r>
            <a:r>
              <a:rPr lang="pl-PL" dirty="0">
                <a:solidFill>
                  <a:schemeClr val="bg1"/>
                </a:solidFill>
                <a:latin typeface="Arial Narrow" panose="020B0606020202030204" pitchFamily="34" charset="0"/>
              </a:rPr>
              <a:t> of the </a:t>
            </a:r>
            <a:r>
              <a:rPr lang="pl-PL" dirty="0" err="1">
                <a:solidFill>
                  <a:schemeClr val="bg1"/>
                </a:solidFill>
                <a:latin typeface="Arial Narrow" panose="020B0606020202030204" pitchFamily="34" charset="0"/>
              </a:rPr>
              <a:t>presentation</a:t>
            </a:r>
            <a:endParaRPr lang="pl-P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Łącznik prosty 11"/>
          <p:cNvCxnSpPr/>
          <p:nvPr/>
        </p:nvCxnSpPr>
        <p:spPr>
          <a:xfrm>
            <a:off x="409575" y="2286000"/>
            <a:ext cx="10868025" cy="1905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714375" y="21875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6" name="Symbol zastępczy zawartości 2"/>
          <p:cNvSpPr txBox="1">
            <a:spLocks/>
          </p:cNvSpPr>
          <p:nvPr/>
        </p:nvSpPr>
        <p:spPr>
          <a:xfrm>
            <a:off x="838200" y="2581274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866775" y="23399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838200" y="2546349"/>
            <a:ext cx="105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Text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CF36F3F-10C4-4DFB-9A05-91ECFDB498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0" y="16158"/>
            <a:ext cx="1976042" cy="7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4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41496"/>
            <a:ext cx="10515600" cy="1325563"/>
          </a:xfrm>
        </p:spPr>
        <p:txBody>
          <a:bodyPr/>
          <a:lstStyle/>
          <a:p>
            <a:endParaRPr lang="pl-PL" dirty="0">
              <a:latin typeface="Arial Narrow" panose="020B0606020202030204" pitchFamily="34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2" b="2902"/>
          <a:stretch/>
        </p:blipFill>
        <p:spPr>
          <a:xfrm>
            <a:off x="1" y="0"/>
            <a:ext cx="12191999" cy="841496"/>
          </a:xfrm>
        </p:spPr>
      </p:pic>
      <p:sp>
        <p:nvSpPr>
          <p:cNvPr id="9" name="pole tekstowe 8"/>
          <p:cNvSpPr txBox="1"/>
          <p:nvPr/>
        </p:nvSpPr>
        <p:spPr>
          <a:xfrm>
            <a:off x="299561" y="168558"/>
            <a:ext cx="881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solidFill>
                  <a:schemeClr val="bg1"/>
                </a:solidFill>
                <a:latin typeface="Arial Narrow" panose="020B0606020202030204" pitchFamily="34" charset="0"/>
              </a:rPr>
              <a:t>Title</a:t>
            </a:r>
            <a:r>
              <a:rPr lang="pl-PL" dirty="0">
                <a:solidFill>
                  <a:schemeClr val="bg1"/>
                </a:solidFill>
                <a:latin typeface="Arial Narrow" panose="020B0606020202030204" pitchFamily="34" charset="0"/>
              </a:rPr>
              <a:t> of the </a:t>
            </a:r>
            <a:r>
              <a:rPr lang="pl-PL" dirty="0" err="1">
                <a:solidFill>
                  <a:schemeClr val="bg1"/>
                </a:solidFill>
                <a:latin typeface="Arial Narrow" panose="020B0606020202030204" pitchFamily="34" charset="0"/>
              </a:rPr>
              <a:t>presentation</a:t>
            </a:r>
            <a:endParaRPr lang="pl-P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Łącznik prosty 11"/>
          <p:cNvCxnSpPr/>
          <p:nvPr/>
        </p:nvCxnSpPr>
        <p:spPr>
          <a:xfrm>
            <a:off x="409575" y="2286000"/>
            <a:ext cx="10868025" cy="1905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714375" y="21875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6" name="Symbol zastępczy zawartości 2"/>
          <p:cNvSpPr txBox="1">
            <a:spLocks/>
          </p:cNvSpPr>
          <p:nvPr/>
        </p:nvSpPr>
        <p:spPr>
          <a:xfrm>
            <a:off x="838200" y="2581274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866775" y="23399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838200" y="2546349"/>
            <a:ext cx="105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Text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CF36F3F-10C4-4DFB-9A05-91ECFDB498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0" y="16158"/>
            <a:ext cx="1976042" cy="7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51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0"/>
            <a:ext cx="600075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6725" y="2533650"/>
            <a:ext cx="7686675" cy="2387600"/>
          </a:xfrm>
        </p:spPr>
        <p:txBody>
          <a:bodyPr/>
          <a:lstStyle/>
          <a:p>
            <a:pPr algn="l"/>
            <a:r>
              <a:rPr lang="pl-PL" dirty="0" err="1">
                <a:latin typeface="Arial Narrow" panose="020B0606020202030204" pitchFamily="34" charset="0"/>
              </a:rPr>
              <a:t>Title</a:t>
            </a:r>
            <a:endParaRPr lang="pl-PL" dirty="0">
              <a:latin typeface="Arial Narrow" panose="020B0606020202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6725" y="2010355"/>
            <a:ext cx="4038600" cy="618545"/>
          </a:xfrm>
        </p:spPr>
        <p:txBody>
          <a:bodyPr/>
          <a:lstStyle/>
          <a:p>
            <a:pPr algn="l"/>
            <a:r>
              <a:rPr lang="pl-PL" dirty="0" err="1">
                <a:latin typeface="Arial Narrow" panose="020B060602020203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Name</a:t>
            </a:r>
            <a:r>
              <a:rPr lang="pl-PL" dirty="0">
                <a:latin typeface="Arial Narrow" panose="020B060602020203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and </a:t>
            </a:r>
            <a:r>
              <a:rPr lang="pl-PL" dirty="0" err="1">
                <a:latin typeface="Arial Narrow" panose="020B060602020203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surname</a:t>
            </a:r>
            <a:endParaRPr lang="pl-PL" dirty="0">
              <a:latin typeface="Arial Narrow" panose="020B060602020203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H="1">
            <a:off x="7413171" y="-48986"/>
            <a:ext cx="2737759" cy="690698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-115410" y="5934670"/>
            <a:ext cx="7413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Arial Narrow" panose="020B0606020202030204" pitchFamily="34" charset="0"/>
                <a:ea typeface="Calibri" panose="020F0502020204030204" pitchFamily="34" charset="0"/>
              </a:rPr>
              <a:t>International </a:t>
            </a:r>
            <a:r>
              <a:rPr lang="pl-PL" dirty="0" err="1">
                <a:latin typeface="Arial Narrow" panose="020B0606020202030204" pitchFamily="34" charset="0"/>
                <a:ea typeface="Calibri" panose="020F0502020204030204" pitchFamily="34" charset="0"/>
              </a:rPr>
              <a:t>Scientific</a:t>
            </a:r>
            <a:r>
              <a:rPr lang="pl-PL" dirty="0">
                <a:latin typeface="Arial Narrow" panose="020B0606020202030204" pitchFamily="34" charset="0"/>
                <a:ea typeface="Calibri" panose="020F0502020204030204" pitchFamily="34" charset="0"/>
              </a:rPr>
              <a:t> Conference </a:t>
            </a:r>
          </a:p>
          <a:p>
            <a:pPr algn="ctr"/>
            <a:r>
              <a:rPr lang="pl-PL" dirty="0">
                <a:latin typeface="Arial Narrow" panose="020B0606020202030204" pitchFamily="34" charset="0"/>
                <a:ea typeface="Calibri" panose="020F0502020204030204" pitchFamily="34" charset="0"/>
              </a:rPr>
              <a:t>„</a:t>
            </a:r>
            <a:r>
              <a:rPr lang="pl-PL" b="1" dirty="0">
                <a:latin typeface="Arial Narrow" panose="020B0606020202030204" pitchFamily="34" charset="0"/>
                <a:ea typeface="Calibri" panose="020F0502020204030204" pitchFamily="34" charset="0"/>
              </a:rPr>
              <a:t>Management in </a:t>
            </a:r>
            <a:r>
              <a:rPr lang="pl-PL" b="1" dirty="0" err="1">
                <a:latin typeface="Arial Narrow" panose="020B0606020202030204" pitchFamily="34" charset="0"/>
                <a:ea typeface="Calibri" panose="020F0502020204030204" pitchFamily="34" charset="0"/>
              </a:rPr>
              <a:t>Economy</a:t>
            </a:r>
            <a:r>
              <a:rPr lang="pl-PL" b="1" dirty="0">
                <a:latin typeface="Arial Narrow" panose="020B0606020202030204" pitchFamily="34" charset="0"/>
                <a:ea typeface="Calibri" panose="020F0502020204030204" pitchFamily="34" charset="0"/>
              </a:rPr>
              <a:t> 4.0</a:t>
            </a:r>
            <a:r>
              <a:rPr lang="pl-PL" dirty="0">
                <a:latin typeface="Arial Narrow" panose="020B0606020202030204" pitchFamily="34" charset="0"/>
                <a:ea typeface="Calibri" panose="020F0502020204030204" pitchFamily="34" charset="0"/>
              </a:rPr>
              <a:t>”</a:t>
            </a:r>
            <a:endParaRPr lang="pl-PL" dirty="0">
              <a:latin typeface="Arial Narrow" panose="020B0606020202030204" pitchFamily="34" charset="0"/>
            </a:endParaRPr>
          </a:p>
          <a:p>
            <a:pPr algn="ctr"/>
            <a:r>
              <a:rPr lang="pl-PL" dirty="0">
                <a:latin typeface="Arial Narrow" panose="020B0606020202030204" pitchFamily="34" charset="0"/>
              </a:rPr>
              <a:t>11-12.07.2024r.</a:t>
            </a:r>
          </a:p>
          <a:p>
            <a:pPr algn="ctr"/>
            <a:endParaRPr lang="pl-PL" dirty="0">
              <a:latin typeface="Arial Narrow" panose="020B060602020203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572126" y="110760"/>
            <a:ext cx="425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of the represented institution </a:t>
            </a:r>
            <a:r>
              <a:rPr lang="pl-PL" dirty="0"/>
              <a:t> </a:t>
            </a:r>
          </a:p>
        </p:txBody>
      </p:sp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975F1455-C8B7-4EFD-BF4E-3142AB82A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95" y="370302"/>
            <a:ext cx="3192403" cy="1224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664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60</Words>
  <Application>Microsoft Office PowerPoint</Application>
  <PresentationFormat>Panoramiczny</PresentationFormat>
  <Paragraphs>20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Nirmala UI</vt:lpstr>
      <vt:lpstr>Office Theme</vt:lpstr>
      <vt:lpstr>Title</vt:lpstr>
      <vt:lpstr>Prezentacja programu PowerPoint</vt:lpstr>
      <vt:lpstr>Prezentacja programu PowerPoint</vt:lpstr>
      <vt:lpstr>Prezentacja programu PowerPoint</vt:lpstr>
      <vt:lpstr>Prezentacja programu PowerPoint</vt:lpstr>
      <vt:lpstr>Title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Garwolińska Monika</dc:creator>
  <cp:lastModifiedBy>Kopko Aleksandra</cp:lastModifiedBy>
  <cp:revision>12</cp:revision>
  <dcterms:created xsi:type="dcterms:W3CDTF">2022-02-23T16:20:42Z</dcterms:created>
  <dcterms:modified xsi:type="dcterms:W3CDTF">2024-01-24T09:13:50Z</dcterms:modified>
</cp:coreProperties>
</file>