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79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22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2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0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54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7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0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74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44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45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B18D-885D-41F1-A5C0-3202AF8D0817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3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0"/>
            <a:ext cx="600075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2533650"/>
            <a:ext cx="7686675" cy="2387600"/>
          </a:xfrm>
        </p:spPr>
        <p:txBody>
          <a:bodyPr/>
          <a:lstStyle/>
          <a:p>
            <a:pPr algn="l"/>
            <a:r>
              <a:rPr lang="pl-PL" dirty="0">
                <a:latin typeface="Arial Narrow" panose="020B0606020202030204" pitchFamily="34" charset="0"/>
              </a:rPr>
              <a:t>Tytuł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5" y="2010355"/>
            <a:ext cx="4038600" cy="618545"/>
          </a:xfrm>
        </p:spPr>
        <p:txBody>
          <a:bodyPr/>
          <a:lstStyle/>
          <a:p>
            <a:pPr algn="l"/>
            <a:r>
              <a:rPr lang="pl-PL" dirty="0">
                <a:latin typeface="Arial Narrow" panose="020B060602020203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Imię i nazwisko</a:t>
            </a:r>
          </a:p>
        </p:txBody>
      </p:sp>
      <p:cxnSp>
        <p:nvCxnSpPr>
          <p:cNvPr id="5" name="Łącznik prosty 4"/>
          <p:cNvCxnSpPr/>
          <p:nvPr/>
        </p:nvCxnSpPr>
        <p:spPr>
          <a:xfrm flipH="1">
            <a:off x="7413171" y="-48986"/>
            <a:ext cx="2737759" cy="69069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10760"/>
            <a:ext cx="2630171" cy="1011604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-115410" y="5934670"/>
            <a:ext cx="7413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Narrow" panose="020B0606020202030204" pitchFamily="34" charset="0"/>
              </a:rPr>
              <a:t>Międzynarodowa Konferencja Naukowa</a:t>
            </a:r>
          </a:p>
          <a:p>
            <a:pPr algn="ctr"/>
            <a:r>
              <a:rPr lang="pl-PL" b="1" dirty="0">
                <a:latin typeface="Arial Narrow" panose="020B0606020202030204" pitchFamily="34" charset="0"/>
              </a:rPr>
              <a:t>„Zarządzanie w Gospodarce 4.0</a:t>
            </a:r>
            <a:r>
              <a:rPr lang="pl-PL" dirty="0">
                <a:latin typeface="Arial Narrow" panose="020B0606020202030204" pitchFamily="34" charset="0"/>
              </a:rPr>
              <a:t>”</a:t>
            </a:r>
          </a:p>
          <a:p>
            <a:pPr algn="ctr"/>
            <a:r>
              <a:rPr lang="pl-PL" dirty="0">
                <a:latin typeface="Arial Narrow" panose="020B0606020202030204" pitchFamily="34" charset="0"/>
              </a:rPr>
              <a:t>11-12.07.2024r.</a:t>
            </a:r>
          </a:p>
          <a:p>
            <a:pPr algn="ctr"/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572126" y="11076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Logo reprezentowanej instytucji </a:t>
            </a:r>
          </a:p>
        </p:txBody>
      </p:sp>
    </p:spTree>
    <p:extLst>
      <p:ext uri="{BB962C8B-B14F-4D97-AF65-F5344CB8AC3E}">
        <p14:creationId xmlns:p14="http://schemas.microsoft.com/office/powerpoint/2010/main" val="56380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41496"/>
            <a:ext cx="10515600" cy="1325563"/>
          </a:xfrm>
        </p:spPr>
        <p:txBody>
          <a:bodyPr/>
          <a:lstStyle/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b="2902"/>
          <a:stretch/>
        </p:blipFill>
        <p:spPr>
          <a:xfrm>
            <a:off x="1" y="0"/>
            <a:ext cx="12191999" cy="841496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80" y="41396"/>
            <a:ext cx="1972630" cy="75870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9561" y="168558"/>
            <a:ext cx="88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Tytuł wystąpienia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409575" y="2286000"/>
            <a:ext cx="10868025" cy="190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14375" y="2187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838200" y="2581274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66775" y="2339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2546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71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41496"/>
            <a:ext cx="10515600" cy="1325563"/>
          </a:xfrm>
        </p:spPr>
        <p:txBody>
          <a:bodyPr/>
          <a:lstStyle/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b="2902"/>
          <a:stretch/>
        </p:blipFill>
        <p:spPr>
          <a:xfrm>
            <a:off x="1" y="0"/>
            <a:ext cx="12191999" cy="841496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80" y="41396"/>
            <a:ext cx="1972630" cy="75870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9561" y="168558"/>
            <a:ext cx="88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Tytuł wystąpienia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409575" y="2286000"/>
            <a:ext cx="10868025" cy="190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14375" y="2187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838200" y="2581274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66775" y="2339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2546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8510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41496"/>
            <a:ext cx="10515600" cy="1325563"/>
          </a:xfrm>
        </p:spPr>
        <p:txBody>
          <a:bodyPr/>
          <a:lstStyle/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b="2902"/>
          <a:stretch/>
        </p:blipFill>
        <p:spPr>
          <a:xfrm>
            <a:off x="1" y="0"/>
            <a:ext cx="12191999" cy="841496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80" y="41396"/>
            <a:ext cx="1972630" cy="75870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9561" y="168558"/>
            <a:ext cx="88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Tytuł wystąpienia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409575" y="2286000"/>
            <a:ext cx="10868025" cy="190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14375" y="2187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838200" y="2581274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66775" y="2339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2546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9844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41496"/>
            <a:ext cx="10515600" cy="1325563"/>
          </a:xfrm>
        </p:spPr>
        <p:txBody>
          <a:bodyPr/>
          <a:lstStyle/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b="2902"/>
          <a:stretch/>
        </p:blipFill>
        <p:spPr>
          <a:xfrm>
            <a:off x="1" y="0"/>
            <a:ext cx="12191999" cy="841496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80" y="41396"/>
            <a:ext cx="1972630" cy="75870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9561" y="168558"/>
            <a:ext cx="88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Tytuł wystąpienia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409575" y="2286000"/>
            <a:ext cx="10868025" cy="190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14375" y="2187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838200" y="2581274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66775" y="2339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2546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25211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0"/>
            <a:ext cx="600075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2533650"/>
            <a:ext cx="7686675" cy="2387600"/>
          </a:xfrm>
        </p:spPr>
        <p:txBody>
          <a:bodyPr/>
          <a:lstStyle/>
          <a:p>
            <a:pPr algn="l"/>
            <a:r>
              <a:rPr lang="pl-PL" dirty="0">
                <a:latin typeface="Arial Narrow" panose="020B0606020202030204" pitchFamily="34" charset="0"/>
              </a:rPr>
              <a:t>Tytuł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5" y="2010355"/>
            <a:ext cx="4038600" cy="618545"/>
          </a:xfrm>
        </p:spPr>
        <p:txBody>
          <a:bodyPr/>
          <a:lstStyle/>
          <a:p>
            <a:pPr algn="l"/>
            <a:r>
              <a:rPr lang="pl-PL" dirty="0">
                <a:latin typeface="Arial Narrow" panose="020B060602020203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Imię i nazwisko</a:t>
            </a:r>
          </a:p>
        </p:txBody>
      </p:sp>
      <p:cxnSp>
        <p:nvCxnSpPr>
          <p:cNvPr id="5" name="Łącznik prosty 4"/>
          <p:cNvCxnSpPr/>
          <p:nvPr/>
        </p:nvCxnSpPr>
        <p:spPr>
          <a:xfrm flipH="1">
            <a:off x="7413171" y="-48986"/>
            <a:ext cx="2737759" cy="69069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10760"/>
            <a:ext cx="2630171" cy="1011604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5572126" y="11076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Logo reprezentowanej instytucji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6ADCBF6-6DD8-4240-B32B-1605FB88EEDE}"/>
              </a:ext>
            </a:extLst>
          </p:cNvPr>
          <p:cNvSpPr txBox="1"/>
          <p:nvPr/>
        </p:nvSpPr>
        <p:spPr>
          <a:xfrm>
            <a:off x="-115410" y="5934670"/>
            <a:ext cx="7413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Narrow" panose="020B0606020202030204" pitchFamily="34" charset="0"/>
              </a:rPr>
              <a:t>Międzynarodowa Konferencja Naukowa</a:t>
            </a:r>
          </a:p>
          <a:p>
            <a:pPr algn="ctr"/>
            <a:r>
              <a:rPr lang="pl-PL" b="1" dirty="0">
                <a:latin typeface="Arial Narrow" panose="020B0606020202030204" pitchFamily="34" charset="0"/>
              </a:rPr>
              <a:t>„Zarządzanie w Gospodarce 4.0</a:t>
            </a:r>
            <a:r>
              <a:rPr lang="pl-PL" dirty="0">
                <a:latin typeface="Arial Narrow" panose="020B0606020202030204" pitchFamily="34" charset="0"/>
              </a:rPr>
              <a:t>”</a:t>
            </a:r>
          </a:p>
          <a:p>
            <a:pPr algn="ctr"/>
            <a:r>
              <a:rPr lang="pl-PL" dirty="0">
                <a:latin typeface="Arial Narrow" panose="020B0606020202030204" pitchFamily="34" charset="0"/>
              </a:rPr>
              <a:t>11-12.07.2024r.</a:t>
            </a:r>
          </a:p>
        </p:txBody>
      </p:sp>
    </p:spTree>
    <p:extLst>
      <p:ext uri="{BB962C8B-B14F-4D97-AF65-F5344CB8AC3E}">
        <p14:creationId xmlns:p14="http://schemas.microsoft.com/office/powerpoint/2010/main" val="193653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48</Words>
  <Application>Microsoft Office PowerPoint</Application>
  <PresentationFormat>Panoramiczny</PresentationFormat>
  <Paragraphs>20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Nirmala UI</vt:lpstr>
      <vt:lpstr>Office Theme</vt:lpstr>
      <vt:lpstr>Tytuł</vt:lpstr>
      <vt:lpstr>Prezentacja programu PowerPoint</vt:lpstr>
      <vt:lpstr>Prezentacja programu PowerPoint</vt:lpstr>
      <vt:lpstr>Prezentacja programu PowerPoint</vt:lpstr>
      <vt:lpstr>Prezentacja programu PowerPoint</vt:lpstr>
      <vt:lpstr>Tytuł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Garwolińska Monika</dc:creator>
  <cp:lastModifiedBy>Kopko Aleksandra</cp:lastModifiedBy>
  <cp:revision>7</cp:revision>
  <dcterms:created xsi:type="dcterms:W3CDTF">2022-02-23T16:20:42Z</dcterms:created>
  <dcterms:modified xsi:type="dcterms:W3CDTF">2024-01-18T13:23:09Z</dcterms:modified>
</cp:coreProperties>
</file>